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72" r:id="rId9"/>
    <p:sldId id="266" r:id="rId10"/>
    <p:sldId id="262" r:id="rId11"/>
    <p:sldId id="270" r:id="rId12"/>
    <p:sldId id="271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9FFCB-D553-4390-828B-68621BA6C5F9}" type="datetimeFigureOut">
              <a:rPr lang="en-SG" smtClean="0"/>
              <a:t>12/04/2016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38EE5-A5A3-483B-A591-498B9994271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455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38EE5-A5A3-483B-A591-498B99942719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1121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7535-A5FE-47D3-9DE2-FAE1991133FD}" type="datetimeFigureOut">
              <a:rPr lang="en-SG" smtClean="0"/>
              <a:t>12/04/2016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ABA6-F720-41EE-A1E5-DA556F371732}" type="slidenum">
              <a:rPr lang="en-SG" smtClean="0"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7535-A5FE-47D3-9DE2-FAE1991133FD}" type="datetimeFigureOut">
              <a:rPr lang="en-SG" smtClean="0"/>
              <a:t>12/04/2016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ABA6-F720-41EE-A1E5-DA556F371732}" type="slidenum">
              <a:rPr lang="en-SG" smtClean="0"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7535-A5FE-47D3-9DE2-FAE1991133FD}" type="datetimeFigureOut">
              <a:rPr lang="en-SG" smtClean="0"/>
              <a:t>12/04/2016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ABA6-F720-41EE-A1E5-DA556F371732}" type="slidenum">
              <a:rPr lang="en-SG" smtClean="0"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7535-A5FE-47D3-9DE2-FAE1991133FD}" type="datetimeFigureOut">
              <a:rPr lang="en-SG" smtClean="0"/>
              <a:t>12/04/2016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ABA6-F720-41EE-A1E5-DA556F371732}" type="slidenum">
              <a:rPr lang="en-SG" smtClean="0"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7535-A5FE-47D3-9DE2-FAE1991133FD}" type="datetimeFigureOut">
              <a:rPr lang="en-SG" smtClean="0"/>
              <a:t>12/04/2016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ABA6-F720-41EE-A1E5-DA556F371732}" type="slidenum">
              <a:rPr lang="en-SG" smtClean="0"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7535-A5FE-47D3-9DE2-FAE1991133FD}" type="datetimeFigureOut">
              <a:rPr lang="en-SG" smtClean="0"/>
              <a:t>12/04/2016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ABA6-F720-41EE-A1E5-DA556F371732}" type="slidenum">
              <a:rPr lang="en-SG" smtClean="0"/>
              <a:t>‹#›</a:t>
            </a:fld>
            <a:endParaRPr lang="en-SG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7535-A5FE-47D3-9DE2-FAE1991133FD}" type="datetimeFigureOut">
              <a:rPr lang="en-SG" smtClean="0"/>
              <a:t>12/04/2016</a:t>
            </a:fld>
            <a:endParaRPr lang="en-S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ABA6-F720-41EE-A1E5-DA556F371732}" type="slidenum">
              <a:rPr lang="en-SG" smtClean="0"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7535-A5FE-47D3-9DE2-FAE1991133FD}" type="datetimeFigureOut">
              <a:rPr lang="en-SG" smtClean="0"/>
              <a:t>12/04/2016</a:t>
            </a:fld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ABA6-F720-41EE-A1E5-DA556F371732}" type="slidenum">
              <a:rPr lang="en-SG" smtClean="0"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7535-A5FE-47D3-9DE2-FAE1991133FD}" type="datetimeFigureOut">
              <a:rPr lang="en-SG" smtClean="0"/>
              <a:t>12/04/2016</a:t>
            </a:fld>
            <a:endParaRPr lang="en-S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ABA6-F720-41EE-A1E5-DA556F371732}" type="slidenum">
              <a:rPr lang="en-SG" smtClean="0"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7535-A5FE-47D3-9DE2-FAE1991133FD}" type="datetimeFigureOut">
              <a:rPr lang="en-SG" smtClean="0"/>
              <a:t>12/04/2016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E6ABA6-F720-41EE-A1E5-DA556F371732}" type="slidenum">
              <a:rPr lang="en-SG" smtClean="0"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7535-A5FE-47D3-9DE2-FAE1991133FD}" type="datetimeFigureOut">
              <a:rPr lang="en-SG" smtClean="0"/>
              <a:t>12/04/2016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ABA6-F720-41EE-A1E5-DA556F371732}" type="slidenum">
              <a:rPr lang="en-SG" smtClean="0"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8367535-A5FE-47D3-9DE2-FAE1991133FD}" type="datetimeFigureOut">
              <a:rPr lang="en-SG" smtClean="0"/>
              <a:t>12/04/2016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1E6ABA6-F720-41EE-A1E5-DA556F371732}" type="slidenum">
              <a:rPr lang="en-SG" smtClean="0"/>
              <a:t>‹#›</a:t>
            </a:fld>
            <a:endParaRPr lang="en-S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hyperlink" Target="https://www.youtube.com/watch?v=BaFpv03hq-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G" dirty="0" smtClean="0"/>
              <a:t>P5 project work 2016 </a:t>
            </a:r>
            <a:br>
              <a:rPr lang="en-SG" dirty="0" smtClean="0"/>
            </a:br>
            <a:r>
              <a:rPr lang="en-SG" dirty="0" smtClean="0"/>
              <a:t>p5 joy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SG" dirty="0" smtClean="0"/>
              <a:t>Done by smart captain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03571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Done by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sz="3200" dirty="0"/>
              <a:t>C</a:t>
            </a:r>
            <a:r>
              <a:rPr lang="en-SG" sz="3200" dirty="0" smtClean="0"/>
              <a:t>lemence, </a:t>
            </a:r>
            <a:r>
              <a:rPr lang="en-SG" sz="3200" dirty="0"/>
              <a:t>P</a:t>
            </a:r>
            <a:r>
              <a:rPr lang="en-SG" sz="3200" dirty="0" smtClean="0"/>
              <a:t>atricia ,</a:t>
            </a:r>
            <a:r>
              <a:rPr lang="en-SG" sz="3200" dirty="0"/>
              <a:t>Y</a:t>
            </a:r>
            <a:r>
              <a:rPr lang="en-SG" sz="3200" dirty="0" smtClean="0"/>
              <a:t>uki and </a:t>
            </a:r>
            <a:r>
              <a:rPr lang="en-SG" sz="3200" dirty="0"/>
              <a:t>I</a:t>
            </a:r>
            <a:r>
              <a:rPr lang="en-SG" sz="3200" dirty="0" smtClean="0"/>
              <a:t>skandar</a:t>
            </a:r>
            <a:endParaRPr lang="en-SG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0648"/>
            <a:ext cx="32670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1974246" cy="322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73990"/>
            <a:ext cx="3028181" cy="302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73990"/>
            <a:ext cx="2425452" cy="282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35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Reflection 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sz="3200" dirty="0" smtClean="0"/>
              <a:t>We learnt a lot about greenhouse gases, pollution and food waste thanks to this project . We now know how to live a more sustainable lifestyle. </a:t>
            </a:r>
            <a:r>
              <a:rPr lang="en-SG" sz="3200" dirty="0"/>
              <a:t>W</a:t>
            </a:r>
            <a:r>
              <a:rPr lang="en-SG" sz="3200" dirty="0" smtClean="0"/>
              <a:t>e learnt about reuse, reduce and recycle.</a:t>
            </a:r>
            <a:endParaRPr lang="en-SG" sz="3200" dirty="0"/>
          </a:p>
        </p:txBody>
      </p:sp>
    </p:spTree>
    <p:extLst>
      <p:ext uri="{BB962C8B-B14F-4D97-AF65-F5344CB8AC3E}">
        <p14:creationId xmlns:p14="http://schemas.microsoft.com/office/powerpoint/2010/main" val="375217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Resources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/>
              <a:t>http://www.livestrong.com/article/181103-the-effect-of-recycling-plastic-water-bottles-on-the-environment/</a:t>
            </a:r>
          </a:p>
        </p:txBody>
      </p:sp>
    </p:spTree>
    <p:extLst>
      <p:ext uri="{BB962C8B-B14F-4D97-AF65-F5344CB8AC3E}">
        <p14:creationId xmlns:p14="http://schemas.microsoft.com/office/powerpoint/2010/main" val="3449189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Thank you for listening!!!!!</a:t>
            </a:r>
            <a:endParaRPr lang="en-SG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4773082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12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Earth was once a cool place</a:t>
            </a:r>
            <a:endParaRPr lang="en-S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3492499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28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But now thanks to global warming , earth is getting hotter like this</a:t>
            </a:r>
            <a:endParaRPr lang="en-SG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84784"/>
            <a:ext cx="28575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88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If we want earth to be like before, we have to practise the 3rs.</a:t>
            </a:r>
            <a:endParaRPr lang="en-SG" dirty="0"/>
          </a:p>
        </p:txBody>
      </p:sp>
      <p:pic>
        <p:nvPicPr>
          <p:cNvPr id="3074" name="Picture 2" descr="C:\Program Files\Microsoft Office 2010\MEDIA\CAGCAT10\j0293240.wmf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52736"/>
            <a:ext cx="5092094" cy="375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04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SG" sz="3200" dirty="0" smtClean="0"/>
              <a:t>Cook your leftover food to eat the next day to reduce food waste.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255183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SG" dirty="0"/>
              <a:t>Keep and cook your leftover food instead of throwing them away, thus helping to reduce food wastage at home.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suggestion 1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57246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suggestion 2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sz="2400" dirty="0" smtClean="0"/>
              <a:t>Use fan instead of air-con so you save money.</a:t>
            </a:r>
          </a:p>
          <a:p>
            <a:r>
              <a:rPr lang="en-SG" sz="2400" dirty="0" smtClean="0"/>
              <a:t>This are the watts.</a:t>
            </a:r>
            <a:endParaRPr lang="en-SG" dirty="0"/>
          </a:p>
          <a:p>
            <a:r>
              <a:rPr lang="en-SG" dirty="0" smtClean="0"/>
              <a:t>A </a:t>
            </a:r>
            <a:r>
              <a:rPr lang="en-SG" dirty="0"/>
              <a:t>window unit AC uses 500 to 1440 watts, while a 2.5-ton central system uses </a:t>
            </a:r>
            <a:r>
              <a:rPr lang="en-SG" dirty="0" smtClean="0"/>
              <a:t>about </a:t>
            </a:r>
            <a:r>
              <a:rPr lang="en-SG" dirty="0"/>
              <a:t>3500 watts. That's a lot of power.  A floor fan uses only 100 watts on the highest </a:t>
            </a:r>
            <a:r>
              <a:rPr lang="en-SG" dirty="0" smtClean="0"/>
              <a:t>speed</a:t>
            </a:r>
            <a:r>
              <a:rPr lang="en-SG" dirty="0"/>
              <a:t>, and ceiling fans use only 15 to 90 watts depending on speed and size</a:t>
            </a:r>
            <a:r>
              <a:rPr lang="en-SG" dirty="0" smtClean="0"/>
              <a:t>.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10003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suggestion 3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sz="2400" dirty="0" smtClean="0">
                <a:latin typeface="+mj-lt"/>
              </a:rPr>
              <a:t>Recycle plastic bottles!</a:t>
            </a:r>
          </a:p>
          <a:p>
            <a:endParaRPr lang="en-SG" sz="2400" dirty="0">
              <a:latin typeface="+mj-lt"/>
            </a:endParaRPr>
          </a:p>
          <a:p>
            <a:r>
              <a:rPr lang="en-SG" sz="2400" dirty="0" smtClean="0">
                <a:latin typeface="+mj-lt"/>
              </a:rPr>
              <a:t>As a school, if we recycle 1000 bottles a month, it will be 12 000 bottles a year! So keep recycling</a:t>
            </a:r>
            <a:r>
              <a:rPr lang="en-SG" sz="2400" dirty="0">
                <a:latin typeface="+mj-lt"/>
              </a:rPr>
              <a:t>.</a:t>
            </a:r>
            <a:r>
              <a:rPr lang="en-SG" sz="2400" dirty="0" smtClean="0">
                <a:latin typeface="+mj-lt"/>
              </a:rPr>
              <a:t> </a:t>
            </a:r>
          </a:p>
          <a:p>
            <a:r>
              <a:rPr lang="en-SG" sz="2400" dirty="0" smtClean="0">
                <a:latin typeface="+mj-lt"/>
              </a:rPr>
              <a:t>It saves a lot of natural resources, like crude oil!</a:t>
            </a:r>
          </a:p>
          <a:p>
            <a:endParaRPr lang="en-SG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036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suggestion 3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sz="2400" dirty="0" smtClean="0">
                <a:latin typeface="+mj-lt"/>
              </a:rPr>
              <a:t>If we have $500,</a:t>
            </a:r>
          </a:p>
          <a:p>
            <a:r>
              <a:rPr lang="en-SG" sz="2400" dirty="0" smtClean="0">
                <a:latin typeface="+mj-lt"/>
              </a:rPr>
              <a:t>We will put up posters at the canteen and around the school to remind everyone to recycle their plastic bottles.</a:t>
            </a:r>
          </a:p>
          <a:p>
            <a:r>
              <a:rPr lang="en-SG" sz="2400" dirty="0" smtClean="0">
                <a:latin typeface="+mj-lt"/>
              </a:rPr>
              <a:t>We will put up more recycling bins around the school.</a:t>
            </a:r>
            <a:endParaRPr lang="en-SG" sz="2400" dirty="0">
              <a:latin typeface="+mj-lt"/>
            </a:endParaRPr>
          </a:p>
          <a:p>
            <a:endParaRPr lang="en-SG" sz="2400" dirty="0" smtClean="0">
              <a:latin typeface="+mj-lt"/>
            </a:endParaRPr>
          </a:p>
          <a:p>
            <a:endParaRPr lang="en-SG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521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We can save the earth  together.</a:t>
            </a:r>
            <a:endParaRPr lang="en-SG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62" y="1196752"/>
            <a:ext cx="642928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59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1847</TotalTime>
  <Words>298</Words>
  <Application>Microsoft Office PowerPoint</Application>
  <PresentationFormat>On-screen Show (4:3)</PresentationFormat>
  <Paragraphs>30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Franklin Gothic Book</vt:lpstr>
      <vt:lpstr>Franklin Gothic Medium</vt:lpstr>
      <vt:lpstr>Tunga</vt:lpstr>
      <vt:lpstr>Wingdings</vt:lpstr>
      <vt:lpstr>Angles</vt:lpstr>
      <vt:lpstr>P5 project work 2016  p5 joy</vt:lpstr>
      <vt:lpstr>Earth was once a cool place</vt:lpstr>
      <vt:lpstr>But now thanks to global warming , earth is getting hotter like this</vt:lpstr>
      <vt:lpstr>If we want earth to be like before, we have to practise the 3rs.</vt:lpstr>
      <vt:lpstr>suggestion 1</vt:lpstr>
      <vt:lpstr>suggestion 2</vt:lpstr>
      <vt:lpstr>suggestion 3</vt:lpstr>
      <vt:lpstr>suggestion 3</vt:lpstr>
      <vt:lpstr>We can save the earth  together.</vt:lpstr>
      <vt:lpstr>Done by</vt:lpstr>
      <vt:lpstr>Reflection </vt:lpstr>
      <vt:lpstr>Resources</vt:lpstr>
      <vt:lpstr>Thank you for listening!!!!!</vt:lpstr>
    </vt:vector>
  </TitlesOfParts>
  <Company>MOE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P5 project work 2016 p5 joy</dc:title>
  <dc:creator>Administrator</dc:creator>
  <cp:lastModifiedBy>Wong Pauline</cp:lastModifiedBy>
  <cp:revision>32</cp:revision>
  <dcterms:created xsi:type="dcterms:W3CDTF">2016-03-09T01:24:19Z</dcterms:created>
  <dcterms:modified xsi:type="dcterms:W3CDTF">2016-04-12T11:57:43Z</dcterms:modified>
</cp:coreProperties>
</file>